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99" r:id="rId4"/>
    <p:sldId id="300" r:id="rId5"/>
    <p:sldId id="301" r:id="rId6"/>
    <p:sldId id="302" r:id="rId7"/>
    <p:sldId id="298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2C2D1B6-8816-49BF-B59E-00C1570E5847}">
          <p14:sldIdLst>
            <p14:sldId id="256"/>
            <p14:sldId id="299"/>
            <p14:sldId id="300"/>
            <p14:sldId id="301"/>
            <p14:sldId id="302"/>
            <p14:sldId id="298"/>
          </p14:sldIdLst>
        </p14:section>
        <p14:section name="Раздел без заголовка" id="{B2203F87-E581-4066-B451-297CAA8AB94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476"/>
    <a:srgbClr val="5BD4FF"/>
    <a:srgbClr val="378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971" autoAdjust="0"/>
  </p:normalViewPr>
  <p:slideViewPr>
    <p:cSldViewPr>
      <p:cViewPr varScale="1">
        <p:scale>
          <a:sx n="72" d="100"/>
          <a:sy n="7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1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219" name="PlaceHolder 4"/>
          <p:cNvSpPr>
            <a:spLocks noGrp="1"/>
          </p:cNvSpPr>
          <p:nvPr>
            <p:ph type="dt" idx="16"/>
          </p:nvPr>
        </p:nvSpPr>
        <p:spPr>
          <a:xfrm>
            <a:off x="4241321" y="0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220" name="PlaceHolder 5"/>
          <p:cNvSpPr>
            <a:spLocks noGrp="1"/>
          </p:cNvSpPr>
          <p:nvPr>
            <p:ph type="ftr" idx="17"/>
          </p:nvPr>
        </p:nvSpPr>
        <p:spPr>
          <a:xfrm>
            <a:off x="0" y="11026775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21" name="PlaceHolder 6"/>
          <p:cNvSpPr>
            <a:spLocks noGrp="1"/>
          </p:cNvSpPr>
          <p:nvPr>
            <p:ph type="sldNum" idx="18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47F09A6-050D-404C-A059-6BDD3ACD2948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668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prstGeom prst="rect">
            <a:avLst/>
          </a:prstGeom>
          <a:ln w="0">
            <a:noFill/>
          </a:ln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426" cy="446620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© Copyright Showeet.com – Creative &amp; Free PowerPoint Templates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sldNum" idx="25"/>
          </p:nvPr>
        </p:nvSpPr>
        <p:spPr>
          <a:xfrm>
            <a:off x="3850588" y="9428743"/>
            <a:ext cx="2944946" cy="4955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+mn-l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12AA735-E7CD-499F-B44E-469C99A47398}" type="slidenum">
              <a:rPr lang="en-US" sz="1200" b="0" strike="noStrike" spc="-1">
                <a:solidFill>
                  <a:srgbClr val="000000"/>
                </a:solidFill>
                <a:latin typeface="+mn-lt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F6A6E9E-07AA-4F04-88AB-21469C4ED95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F62BEB-484D-4C81-A62D-E217FF7E74A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B015056-B622-401C-84A3-6627951FB70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C135F6-45D9-4880-B233-6D7A634D391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7F303A9-56F7-43A5-B0D0-1659707BCCB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F6DBCC1-45DC-4B1B-8E75-517F9FE53BE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438DB9F-CB2A-47E9-817F-08BF092BCC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D4B5CD-6897-44B4-844A-3B42A1A2206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A21326D-1704-49A0-A74E-513C57B39CF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CB634B0-99D0-40B8-BC0C-B15BF3A4E9A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F904BAB-068A-4E80-823C-3F3DF54157A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9AC29FB-17DE-4396-A41D-2A78A6B06F6B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B57E2A4-F16C-491C-B39B-C4568A536CB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3129327-CC68-40C6-B08F-F589DFBB084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9E69D17-6AA6-4480-84DB-6996B23BD33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0ABBC7-98A6-451F-86BF-4BDB471F326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F81D57D-6DE5-4A95-B26C-37E81AF4091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6289ED-D266-4C81-AB70-E0D472B397E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AA43422-B6C5-48A0-9374-8D937A71EFA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805BED-24CC-4631-AD1B-7C4EFA77DDD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35CB2F6-91D3-4B27-8173-A65EB2C252B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707796A-8151-4EC3-995D-2CDFF206867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10764BC-4FFE-4711-9B05-355B06FA218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3857712-BCDD-4676-8041-010DD6CDAF8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 rot="5400000">
            <a:off x="11617920" y="5801400"/>
            <a:ext cx="18187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© Copyright Showeet.com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495520" y="90000"/>
            <a:ext cx="5529240" cy="187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ftr" idx="1"/>
          </p:nvPr>
        </p:nvSpPr>
        <p:spPr>
          <a:xfrm>
            <a:off x="4038480" y="64483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2"/>
          </p:nvPr>
        </p:nvSpPr>
        <p:spPr>
          <a:xfrm>
            <a:off x="8610480" y="64483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4F8AD0F-AC5F-464F-9ABC-0997FB46740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 idx="3"/>
          </p:nvPr>
        </p:nvSpPr>
        <p:spPr>
          <a:xfrm>
            <a:off x="838080" y="64483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/>
          <p:nvPr/>
        </p:nvSpPr>
        <p:spPr>
          <a:xfrm rot="5400000">
            <a:off x="11617920" y="5801400"/>
            <a:ext cx="18187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© Copyright Showeet.com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Shape"/>
          <p:cNvSpPr/>
          <p:nvPr/>
        </p:nvSpPr>
        <p:spPr>
          <a:xfrm>
            <a:off x="0" y="6018120"/>
            <a:ext cx="12188160" cy="839160"/>
          </a:xfrm>
          <a:custGeom>
            <a:avLst/>
            <a:gdLst>
              <a:gd name="textAreaLeft" fmla="*/ 0 w 12188160"/>
              <a:gd name="textAreaRight" fmla="*/ 12188880 w 12188160"/>
              <a:gd name="textAreaTop" fmla="*/ 0 h 839160"/>
              <a:gd name="textAreaBottom" fmla="*/ 839880 h 8391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49CEE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8160" tIns="38160" rIns="38160" bIns="3816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3000" b="0" strike="noStrike" spc="-1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4" name="Rectangle 7"/>
          <p:cNvSpPr/>
          <p:nvPr/>
        </p:nvSpPr>
        <p:spPr>
          <a:xfrm>
            <a:off x="1127160" y="1630440"/>
            <a:ext cx="897840" cy="993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ftr" idx="4"/>
          </p:nvPr>
        </p:nvSpPr>
        <p:spPr>
          <a:xfrm>
            <a:off x="4038480" y="618804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ldNum" idx="5"/>
          </p:nvPr>
        </p:nvSpPr>
        <p:spPr>
          <a:xfrm>
            <a:off x="8610480" y="618804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A8A8A8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6A44EC6-59CB-424E-AD93-82F9C61A6043}" type="slidenum">
              <a:rPr lang="en-US" sz="1200" b="0" strike="noStrike" spc="-1">
                <a:solidFill>
                  <a:srgbClr val="A8A8A8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6"/>
          </p:nvPr>
        </p:nvSpPr>
        <p:spPr>
          <a:xfrm>
            <a:off x="838080" y="618804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287280" y="2736000"/>
            <a:ext cx="11592720" cy="206115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БИЗНЕС-БАРОМЕТР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КОРРУПЦИИ</a:t>
            </a:r>
            <a:br>
              <a:rPr lang="ru-RU" sz="4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subTitle"/>
          </p:nvPr>
        </p:nvSpPr>
        <p:spPr>
          <a:xfrm>
            <a:off x="6023880" y="4976640"/>
            <a:ext cx="5976000" cy="1654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6000" b="1" strike="noStrike" cap="all" spc="-1" dirty="0">
                <a:solidFill>
                  <a:srgbClr val="C00000"/>
                </a:solidFill>
                <a:latin typeface="Calibri"/>
              </a:rPr>
              <a:t>24.04.202</a:t>
            </a:r>
            <a:r>
              <a:rPr lang="ru-RU" sz="6000" b="1" cap="all" spc="-1" dirty="0">
                <a:solidFill>
                  <a:srgbClr val="C00000"/>
                </a:solidFill>
                <a:latin typeface="Calibri"/>
              </a:rPr>
              <a:t>4</a:t>
            </a:r>
            <a:r>
              <a:rPr lang="ru-RU" sz="3400" b="0" strike="noStrike" cap="all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3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71DCF4-0996-7245-C228-1BCA236CB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54080"/>
            <a:ext cx="2235496" cy="1762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89CB4E-9623-4F95-BD69-38EBB342E170}"/>
              </a:ext>
            </a:extLst>
          </p:cNvPr>
          <p:cNvSpPr txBox="1"/>
          <p:nvPr/>
        </p:nvSpPr>
        <p:spPr>
          <a:xfrm>
            <a:off x="1991544" y="712290"/>
            <a:ext cx="6332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ru-RU" sz="1800" b="1" dirty="0">
                <a:solidFill>
                  <a:srgbClr val="3780B7"/>
                </a:solidFill>
                <a:latin typeface="Arial" panose="020B0604020202020204" pitchFamily="34" charset="0"/>
              </a:rPr>
              <a:t>Комитет по развитию малого, среднего бизнеса и потребительского рынка Ленинградской области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C2BDA-C4A8-170D-FDE3-B1402B28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31F7F1-DBA2-2929-B76A-DE25901F10D0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C8BAC6-2537-55C7-D61C-85F41CFC9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2" y="221040"/>
            <a:ext cx="11318362" cy="63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C2BDA-C4A8-170D-FDE3-B1402B28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31F7F1-DBA2-2929-B76A-DE25901F10D0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77C975-262A-48FA-1C76-75C51D95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46" y="221040"/>
            <a:ext cx="11382707" cy="64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5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CCC84-4813-C578-E882-D705AB7C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A2CDB-CD1D-E199-D1CA-D9B0C7269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2" y="221040"/>
            <a:ext cx="11625896" cy="64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7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BAB66-AE69-8F26-B015-A9CFADC5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EEA270-6D1A-3628-8AE9-CA62987B61B2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AC0B4-2BB6-0DAF-E416-68823C878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2" y="221040"/>
            <a:ext cx="11187658" cy="62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CC72C-0C63-C684-6D76-5161AB41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E05075-D982-6611-173C-35AAF9C53F33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B4EE4A-FCE0-083D-6A2F-1CDD308AB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93" b="6951"/>
          <a:stretch/>
        </p:blipFill>
        <p:spPr>
          <a:xfrm>
            <a:off x="335360" y="187156"/>
            <a:ext cx="11593288" cy="64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11901"/>
      </p:ext>
    </p:extLst>
  </p:cSld>
  <p:clrMapOvr>
    <a:masterClrMapping/>
  </p:clrMapOvr>
</p:sld>
</file>

<file path=ppt/theme/theme1.xml><?xml version="1.0" encoding="utf-8"?>
<a:theme xmlns:a="http://schemas.openxmlformats.org/drawingml/2006/main" name="SHOWEET-CORP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EET-CORP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81945</TotalTime>
  <Words>28</Words>
  <Application>Microsoft Office PowerPoint</Application>
  <PresentationFormat>Широкоэкранный</PresentationFormat>
  <Paragraphs>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Wingdings</vt:lpstr>
      <vt:lpstr>SHOWEET-CORPO</vt:lpstr>
      <vt:lpstr>SHOWEET-CORPO</vt:lpstr>
      <vt:lpstr>БИЗНЕС-БАРОМЕТР КОРРУПЦИИ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 - PowerPoint Template</dc:title>
  <dc:creator>showeet.com</dc:creator>
  <dc:description>© Copyright Showeet.com</dc:description>
  <cp:lastModifiedBy>user</cp:lastModifiedBy>
  <cp:revision>183</cp:revision>
  <cp:lastPrinted>2024-04-18T06:52:56Z</cp:lastPrinted>
  <dcterms:created xsi:type="dcterms:W3CDTF">2011-05-09T14:18:21Z</dcterms:created>
  <dcterms:modified xsi:type="dcterms:W3CDTF">2024-04-24T12:34:47Z</dcterms:modified>
  <cp:category>Templates</cp:category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Произвольный</vt:lpwstr>
  </property>
  <property fmtid="{D5CDD505-2E9C-101B-9397-08002B2CF9AE}" pid="4" name="Slides">
    <vt:i4>3</vt:i4>
  </property>
</Properties>
</file>